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7" r:id="rId2"/>
    <p:sldId id="269" r:id="rId3"/>
    <p:sldId id="271" r:id="rId4"/>
    <p:sldId id="270" r:id="rId5"/>
    <p:sldId id="272" r:id="rId6"/>
    <p:sldId id="273" r:id="rId7"/>
    <p:sldId id="268" r:id="rId8"/>
    <p:sldId id="266" r:id="rId9"/>
    <p:sldId id="267" r:id="rId10"/>
    <p:sldId id="25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–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–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8"/>
  </p:normalViewPr>
  <p:slideViewPr>
    <p:cSldViewPr snapToGrid="0">
      <p:cViewPr varScale="1">
        <p:scale>
          <a:sx n="109" d="100"/>
          <a:sy n="109" d="100"/>
        </p:scale>
        <p:origin x="4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than Swistak" userId="191963e6660c0878" providerId="LiveId" clId="{077087E7-7428-4C13-8223-711C19432430}"/>
    <pc:docChg chg="undo custSel addSld delSld modSld sldOrd">
      <pc:chgData name="Ethan Swistak" userId="191963e6660c0878" providerId="LiveId" clId="{077087E7-7428-4C13-8223-711C19432430}" dt="2021-06-14T09:15:03.211" v="1359" actId="1076"/>
      <pc:docMkLst>
        <pc:docMk/>
      </pc:docMkLst>
      <pc:sldChg chg="modSp mod ord">
        <pc:chgData name="Ethan Swistak" userId="191963e6660c0878" providerId="LiveId" clId="{077087E7-7428-4C13-8223-711C19432430}" dt="2021-06-14T08:17:08.520" v="706"/>
        <pc:sldMkLst>
          <pc:docMk/>
          <pc:sldMk cId="697032872" sldId="256"/>
        </pc:sldMkLst>
        <pc:graphicFrameChg chg="modGraphic">
          <ac:chgData name="Ethan Swistak" userId="191963e6660c0878" providerId="LiveId" clId="{077087E7-7428-4C13-8223-711C19432430}" dt="2021-06-14T08:15:09.896" v="704" actId="20577"/>
          <ac:graphicFrameMkLst>
            <pc:docMk/>
            <pc:sldMk cId="697032872" sldId="256"/>
            <ac:graphicFrameMk id="8" creationId="{0A646F05-E45C-4C9D-AB62-499532A24708}"/>
          </ac:graphicFrameMkLst>
        </pc:graphicFrameChg>
      </pc:sldChg>
      <pc:sldChg chg="addSp delSp modSp add del mod">
        <pc:chgData name="Ethan Swistak" userId="191963e6660c0878" providerId="LiveId" clId="{077087E7-7428-4C13-8223-711C19432430}" dt="2021-06-14T09:15:03.211" v="1359" actId="1076"/>
        <pc:sldMkLst>
          <pc:docMk/>
          <pc:sldMk cId="2863171844" sldId="262"/>
        </pc:sldMkLst>
        <pc:spChg chg="mod">
          <ac:chgData name="Ethan Swistak" userId="191963e6660c0878" providerId="LiveId" clId="{077087E7-7428-4C13-8223-711C19432430}" dt="2021-06-13T11:54:29.112" v="344" actId="1076"/>
          <ac:spMkLst>
            <pc:docMk/>
            <pc:sldMk cId="2863171844" sldId="262"/>
            <ac:spMk id="2" creationId="{679FC8B8-CF1D-804E-8CD6-B092795F3291}"/>
          </ac:spMkLst>
        </pc:spChg>
        <pc:spChg chg="del mod">
          <ac:chgData name="Ethan Swistak" userId="191963e6660c0878" providerId="LiveId" clId="{077087E7-7428-4C13-8223-711C19432430}" dt="2021-06-13T11:47:32.241" v="267" actId="478"/>
          <ac:spMkLst>
            <pc:docMk/>
            <pc:sldMk cId="2863171844" sldId="262"/>
            <ac:spMk id="3" creationId="{00F2877C-66F3-F04E-B8B4-02CEF31E3C7C}"/>
          </ac:spMkLst>
        </pc:spChg>
        <pc:picChg chg="del">
          <ac:chgData name="Ethan Swistak" userId="191963e6660c0878" providerId="LiveId" clId="{077087E7-7428-4C13-8223-711C19432430}" dt="2021-06-13T11:46:42.403" v="247" actId="478"/>
          <ac:picMkLst>
            <pc:docMk/>
            <pc:sldMk cId="2863171844" sldId="262"/>
            <ac:picMk id="5" creationId="{E4F5B4A1-C3D4-4743-8C66-B17A860D9C3F}"/>
          </ac:picMkLst>
        </pc:picChg>
        <pc:picChg chg="add mod">
          <ac:chgData name="Ethan Swistak" userId="191963e6660c0878" providerId="LiveId" clId="{077087E7-7428-4C13-8223-711C19432430}" dt="2021-06-14T09:15:03.211" v="1359" actId="1076"/>
          <ac:picMkLst>
            <pc:docMk/>
            <pc:sldMk cId="2863171844" sldId="262"/>
            <ac:picMk id="6" creationId="{7CEBC764-4A19-471D-B9E1-3D8878740D31}"/>
          </ac:picMkLst>
        </pc:picChg>
      </pc:sldChg>
      <pc:sldChg chg="addSp delSp modSp mod">
        <pc:chgData name="Ethan Swistak" userId="191963e6660c0878" providerId="LiveId" clId="{077087E7-7428-4C13-8223-711C19432430}" dt="2021-06-13T11:54:34.042" v="345" actId="1076"/>
        <pc:sldMkLst>
          <pc:docMk/>
          <pc:sldMk cId="3815553749" sldId="264"/>
        </pc:sldMkLst>
        <pc:spChg chg="mod">
          <ac:chgData name="Ethan Swistak" userId="191963e6660c0878" providerId="LiveId" clId="{077087E7-7428-4C13-8223-711C19432430}" dt="2021-06-13T11:54:34.042" v="345" actId="1076"/>
          <ac:spMkLst>
            <pc:docMk/>
            <pc:sldMk cId="3815553749" sldId="264"/>
            <ac:spMk id="2" creationId="{679FC8B8-CF1D-804E-8CD6-B092795F3291}"/>
          </ac:spMkLst>
        </pc:spChg>
        <pc:spChg chg="del mod">
          <ac:chgData name="Ethan Swistak" userId="191963e6660c0878" providerId="LiveId" clId="{077087E7-7428-4C13-8223-711C19432430}" dt="2021-06-13T11:53:51.414" v="284" actId="478"/>
          <ac:spMkLst>
            <pc:docMk/>
            <pc:sldMk cId="3815553749" sldId="264"/>
            <ac:spMk id="3" creationId="{00F2877C-66F3-F04E-B8B4-02CEF31E3C7C}"/>
          </ac:spMkLst>
        </pc:spChg>
        <pc:picChg chg="del">
          <ac:chgData name="Ethan Swistak" userId="191963e6660c0878" providerId="LiveId" clId="{077087E7-7428-4C13-8223-711C19432430}" dt="2021-06-13T11:47:42.457" v="269" actId="478"/>
          <ac:picMkLst>
            <pc:docMk/>
            <pc:sldMk cId="3815553749" sldId="264"/>
            <ac:picMk id="5" creationId="{859BB21D-AC51-4952-90C5-F91F517CBF14}"/>
          </ac:picMkLst>
        </pc:picChg>
        <pc:picChg chg="add mod">
          <ac:chgData name="Ethan Swistak" userId="191963e6660c0878" providerId="LiveId" clId="{077087E7-7428-4C13-8223-711C19432430}" dt="2021-06-13T11:52:04.950" v="271" actId="1076"/>
          <ac:picMkLst>
            <pc:docMk/>
            <pc:sldMk cId="3815553749" sldId="264"/>
            <ac:picMk id="6" creationId="{5E00C60B-D360-43E6-880E-2531CA432735}"/>
          </ac:picMkLst>
        </pc:picChg>
        <pc:picChg chg="add del mod">
          <ac:chgData name="Ethan Swistak" userId="191963e6660c0878" providerId="LiveId" clId="{077087E7-7428-4C13-8223-711C19432430}" dt="2021-06-13T11:52:45.036" v="277" actId="22"/>
          <ac:picMkLst>
            <pc:docMk/>
            <pc:sldMk cId="3815553749" sldId="264"/>
            <ac:picMk id="8" creationId="{C4E24CE2-AE6D-423C-BF1D-67C2E2A9F960}"/>
          </ac:picMkLst>
        </pc:picChg>
        <pc:picChg chg="add mod">
          <ac:chgData name="Ethan Swistak" userId="191963e6660c0878" providerId="LiveId" clId="{077087E7-7428-4C13-8223-711C19432430}" dt="2021-06-13T11:53:06.589" v="280" actId="14100"/>
          <ac:picMkLst>
            <pc:docMk/>
            <pc:sldMk cId="3815553749" sldId="264"/>
            <ac:picMk id="10" creationId="{BEEED00E-A3D5-4021-91B4-962EE08EDCCC}"/>
          </ac:picMkLst>
        </pc:picChg>
        <pc:picChg chg="add mod">
          <ac:chgData name="Ethan Swistak" userId="191963e6660c0878" providerId="LiveId" clId="{077087E7-7428-4C13-8223-711C19432430}" dt="2021-06-13T11:53:36.394" v="282" actId="1076"/>
          <ac:picMkLst>
            <pc:docMk/>
            <pc:sldMk cId="3815553749" sldId="264"/>
            <ac:picMk id="12" creationId="{65C27E25-26FF-48E7-AB1D-B7571DE2D691}"/>
          </ac:picMkLst>
        </pc:picChg>
      </pc:sldChg>
      <pc:sldChg chg="del">
        <pc:chgData name="Ethan Swistak" userId="191963e6660c0878" providerId="LiveId" clId="{077087E7-7428-4C13-8223-711C19432430}" dt="2021-06-13T11:47:40.150" v="268" actId="2696"/>
        <pc:sldMkLst>
          <pc:docMk/>
          <pc:sldMk cId="801916661" sldId="265"/>
        </pc:sldMkLst>
      </pc:sldChg>
      <pc:sldChg chg="addSp delSp modSp new mod">
        <pc:chgData name="Ethan Swistak" userId="191963e6660c0878" providerId="LiveId" clId="{077087E7-7428-4C13-8223-711C19432430}" dt="2021-06-13T12:29:23.381" v="390" actId="20577"/>
        <pc:sldMkLst>
          <pc:docMk/>
          <pc:sldMk cId="4278494482" sldId="265"/>
        </pc:sldMkLst>
        <pc:spChg chg="mod">
          <ac:chgData name="Ethan Swistak" userId="191963e6660c0878" providerId="LiveId" clId="{077087E7-7428-4C13-8223-711C19432430}" dt="2021-06-13T12:29:23.381" v="390" actId="20577"/>
          <ac:spMkLst>
            <pc:docMk/>
            <pc:sldMk cId="4278494482" sldId="265"/>
            <ac:spMk id="2" creationId="{73D10A0F-3647-43E5-8CC3-DFA2AA621F9F}"/>
          </ac:spMkLst>
        </pc:spChg>
        <pc:spChg chg="del">
          <ac:chgData name="Ethan Swistak" userId="191963e6660c0878" providerId="LiveId" clId="{077087E7-7428-4C13-8223-711C19432430}" dt="2021-06-13T12:27:02.650" v="347" actId="22"/>
          <ac:spMkLst>
            <pc:docMk/>
            <pc:sldMk cId="4278494482" sldId="265"/>
            <ac:spMk id="3" creationId="{155939A9-58D3-49A7-AD94-7BC20CD7FB8C}"/>
          </ac:spMkLst>
        </pc:spChg>
        <pc:picChg chg="add mod ord">
          <ac:chgData name="Ethan Swistak" userId="191963e6660c0878" providerId="LiveId" clId="{077087E7-7428-4C13-8223-711C19432430}" dt="2021-06-13T12:28:27.238" v="361" actId="1076"/>
          <ac:picMkLst>
            <pc:docMk/>
            <pc:sldMk cId="4278494482" sldId="265"/>
            <ac:picMk id="5" creationId="{CC933AD0-76A8-4631-AAAF-B2B43C4BBAA8}"/>
          </ac:picMkLst>
        </pc:picChg>
        <pc:picChg chg="add mod">
          <ac:chgData name="Ethan Swistak" userId="191963e6660c0878" providerId="LiveId" clId="{077087E7-7428-4C13-8223-711C19432430}" dt="2021-06-13T12:29:01.571" v="370" actId="14100"/>
          <ac:picMkLst>
            <pc:docMk/>
            <pc:sldMk cId="4278494482" sldId="265"/>
            <ac:picMk id="7" creationId="{EC658430-F123-4F48-946B-DC7E0862C9D7}"/>
          </ac:picMkLst>
        </pc:picChg>
        <pc:picChg chg="add mod">
          <ac:chgData name="Ethan Swistak" userId="191963e6660c0878" providerId="LiveId" clId="{077087E7-7428-4C13-8223-711C19432430}" dt="2021-06-13T12:29:03.794" v="371" actId="14100"/>
          <ac:picMkLst>
            <pc:docMk/>
            <pc:sldMk cId="4278494482" sldId="265"/>
            <ac:picMk id="9" creationId="{9B4B66BB-6A46-4CB4-BF4E-F88E861323BD}"/>
          </ac:picMkLst>
        </pc:picChg>
      </pc:sldChg>
      <pc:sldChg chg="addSp delSp modSp new mod">
        <pc:chgData name="Ethan Swistak" userId="191963e6660c0878" providerId="LiveId" clId="{077087E7-7428-4C13-8223-711C19432430}" dt="2021-06-14T07:12:50.663" v="463" actId="1076"/>
        <pc:sldMkLst>
          <pc:docMk/>
          <pc:sldMk cId="2634810178" sldId="266"/>
        </pc:sldMkLst>
        <pc:spChg chg="del">
          <ac:chgData name="Ethan Swistak" userId="191963e6660c0878" providerId="LiveId" clId="{077087E7-7428-4C13-8223-711C19432430}" dt="2021-06-14T07:12:36.162" v="455" actId="478"/>
          <ac:spMkLst>
            <pc:docMk/>
            <pc:sldMk cId="2634810178" sldId="266"/>
            <ac:spMk id="2" creationId="{E13A935D-1446-4D39-9BCF-0893313BC5E3}"/>
          </ac:spMkLst>
        </pc:spChg>
        <pc:spChg chg="del">
          <ac:chgData name="Ethan Swistak" userId="191963e6660c0878" providerId="LiveId" clId="{077087E7-7428-4C13-8223-711C19432430}" dt="2021-06-14T07:12:39.166" v="456" actId="478"/>
          <ac:spMkLst>
            <pc:docMk/>
            <pc:sldMk cId="2634810178" sldId="266"/>
            <ac:spMk id="3" creationId="{F23B0BDF-12B4-40A5-A3C8-46A5D4E07E67}"/>
          </ac:spMkLst>
        </pc:spChg>
        <pc:picChg chg="add mod">
          <ac:chgData name="Ethan Swistak" userId="191963e6660c0878" providerId="LiveId" clId="{077087E7-7428-4C13-8223-711C19432430}" dt="2021-06-14T07:12:50.663" v="463" actId="1076"/>
          <ac:picMkLst>
            <pc:docMk/>
            <pc:sldMk cId="2634810178" sldId="266"/>
            <ac:picMk id="5" creationId="{DEC4364B-D504-4583-A9A7-016E0EB261A4}"/>
          </ac:picMkLst>
        </pc:picChg>
      </pc:sldChg>
      <pc:sldChg chg="modSp new mod">
        <pc:chgData name="Ethan Swistak" userId="191963e6660c0878" providerId="LiveId" clId="{077087E7-7428-4C13-8223-711C19432430}" dt="2021-06-14T08:25:26.269" v="1358" actId="20577"/>
        <pc:sldMkLst>
          <pc:docMk/>
          <pc:sldMk cId="3751701161" sldId="267"/>
        </pc:sldMkLst>
        <pc:spChg chg="mod">
          <ac:chgData name="Ethan Swistak" userId="191963e6660c0878" providerId="LiveId" clId="{077087E7-7428-4C13-8223-711C19432430}" dt="2021-06-14T08:21:13.135" v="753" actId="20577"/>
          <ac:spMkLst>
            <pc:docMk/>
            <pc:sldMk cId="3751701161" sldId="267"/>
            <ac:spMk id="2" creationId="{70903081-F98D-49D0-9D96-C10D008ADDF1}"/>
          </ac:spMkLst>
        </pc:spChg>
        <pc:spChg chg="mod">
          <ac:chgData name="Ethan Swistak" userId="191963e6660c0878" providerId="LiveId" clId="{077087E7-7428-4C13-8223-711C19432430}" dt="2021-06-14T08:25:26.269" v="1358" actId="20577"/>
          <ac:spMkLst>
            <pc:docMk/>
            <pc:sldMk cId="3751701161" sldId="267"/>
            <ac:spMk id="3" creationId="{3521C770-8564-4BB5-A4FB-E1061810D967}"/>
          </ac:spMkLst>
        </pc:spChg>
      </pc:sldChg>
    </pc:docChg>
  </pc:docChgLst>
  <pc:docChgLst>
    <pc:chgData name="Ethan Swistak" userId="191963e6660c0878" providerId="LiveId" clId="{8BCFF1CA-0054-414B-9E45-14528215E5A4}"/>
    <pc:docChg chg="undo custSel addSld delSld modSld sldOrd">
      <pc:chgData name="Ethan Swistak" userId="191963e6660c0878" providerId="LiveId" clId="{8BCFF1CA-0054-414B-9E45-14528215E5A4}" dt="2021-06-20T09:45:14.219" v="3264" actId="20577"/>
      <pc:docMkLst>
        <pc:docMk/>
      </pc:docMkLst>
      <pc:sldChg chg="modSp mod">
        <pc:chgData name="Ethan Swistak" userId="191963e6660c0878" providerId="LiveId" clId="{8BCFF1CA-0054-414B-9E45-14528215E5A4}" dt="2021-06-20T09:45:14.219" v="3264" actId="20577"/>
        <pc:sldMkLst>
          <pc:docMk/>
          <pc:sldMk cId="697032872" sldId="256"/>
        </pc:sldMkLst>
        <pc:graphicFrameChg chg="modGraphic">
          <ac:chgData name="Ethan Swistak" userId="191963e6660c0878" providerId="LiveId" clId="{8BCFF1CA-0054-414B-9E45-14528215E5A4}" dt="2021-06-20T09:45:14.219" v="3264" actId="20577"/>
          <ac:graphicFrameMkLst>
            <pc:docMk/>
            <pc:sldMk cId="697032872" sldId="256"/>
            <ac:graphicFrameMk id="8" creationId="{0A646F05-E45C-4C9D-AB62-499532A24708}"/>
          </ac:graphicFrameMkLst>
        </pc:graphicFrameChg>
      </pc:sldChg>
      <pc:sldChg chg="del">
        <pc:chgData name="Ethan Swistak" userId="191963e6660c0878" providerId="LiveId" clId="{8BCFF1CA-0054-414B-9E45-14528215E5A4}" dt="2021-06-20T08:39:13.001" v="0" actId="2696"/>
        <pc:sldMkLst>
          <pc:docMk/>
          <pc:sldMk cId="2863171844" sldId="262"/>
        </pc:sldMkLst>
      </pc:sldChg>
      <pc:sldChg chg="del">
        <pc:chgData name="Ethan Swistak" userId="191963e6660c0878" providerId="LiveId" clId="{8BCFF1CA-0054-414B-9E45-14528215E5A4}" dt="2021-06-20T09:01:04.485" v="1653" actId="47"/>
        <pc:sldMkLst>
          <pc:docMk/>
          <pc:sldMk cId="3815553749" sldId="264"/>
        </pc:sldMkLst>
      </pc:sldChg>
      <pc:sldChg chg="del">
        <pc:chgData name="Ethan Swistak" userId="191963e6660c0878" providerId="LiveId" clId="{8BCFF1CA-0054-414B-9E45-14528215E5A4}" dt="2021-06-20T09:01:06.285" v="1654" actId="47"/>
        <pc:sldMkLst>
          <pc:docMk/>
          <pc:sldMk cId="4278494482" sldId="265"/>
        </pc:sldMkLst>
      </pc:sldChg>
      <pc:sldChg chg="modSp mod">
        <pc:chgData name="Ethan Swistak" userId="191963e6660c0878" providerId="LiveId" clId="{8BCFF1CA-0054-414B-9E45-14528215E5A4}" dt="2021-06-20T09:32:41.392" v="2927" actId="20577"/>
        <pc:sldMkLst>
          <pc:docMk/>
          <pc:sldMk cId="3751701161" sldId="267"/>
        </pc:sldMkLst>
        <pc:spChg chg="mod">
          <ac:chgData name="Ethan Swistak" userId="191963e6660c0878" providerId="LiveId" clId="{8BCFF1CA-0054-414B-9E45-14528215E5A4}" dt="2021-06-20T09:08:52.967" v="2059" actId="20577"/>
          <ac:spMkLst>
            <pc:docMk/>
            <pc:sldMk cId="3751701161" sldId="267"/>
            <ac:spMk id="2" creationId="{70903081-F98D-49D0-9D96-C10D008ADDF1}"/>
          </ac:spMkLst>
        </pc:spChg>
        <pc:spChg chg="mod">
          <ac:chgData name="Ethan Swistak" userId="191963e6660c0878" providerId="LiveId" clId="{8BCFF1CA-0054-414B-9E45-14528215E5A4}" dt="2021-06-20T09:32:41.392" v="2927" actId="20577"/>
          <ac:spMkLst>
            <pc:docMk/>
            <pc:sldMk cId="3751701161" sldId="267"/>
            <ac:spMk id="3" creationId="{3521C770-8564-4BB5-A4FB-E1061810D967}"/>
          </ac:spMkLst>
        </pc:spChg>
      </pc:sldChg>
      <pc:sldChg chg="ord">
        <pc:chgData name="Ethan Swistak" userId="191963e6660c0878" providerId="LiveId" clId="{8BCFF1CA-0054-414B-9E45-14528215E5A4}" dt="2021-06-20T09:01:33.919" v="1656"/>
        <pc:sldMkLst>
          <pc:docMk/>
          <pc:sldMk cId="1174030718" sldId="268"/>
        </pc:sldMkLst>
      </pc:sldChg>
      <pc:sldChg chg="modSp new mod">
        <pc:chgData name="Ethan Swistak" userId="191963e6660c0878" providerId="LiveId" clId="{8BCFF1CA-0054-414B-9E45-14528215E5A4}" dt="2021-06-20T08:51:27.686" v="1194" actId="27636"/>
        <pc:sldMkLst>
          <pc:docMk/>
          <pc:sldMk cId="95775449" sldId="269"/>
        </pc:sldMkLst>
        <pc:spChg chg="mod">
          <ac:chgData name="Ethan Swistak" userId="191963e6660c0878" providerId="LiveId" clId="{8BCFF1CA-0054-414B-9E45-14528215E5A4}" dt="2021-06-20T08:40:07.715" v="18" actId="14100"/>
          <ac:spMkLst>
            <pc:docMk/>
            <pc:sldMk cId="95775449" sldId="269"/>
            <ac:spMk id="2" creationId="{AE8D4BFB-F60D-4C8F-86C6-DCF61AFCFE23}"/>
          </ac:spMkLst>
        </pc:spChg>
        <pc:spChg chg="mod">
          <ac:chgData name="Ethan Swistak" userId="191963e6660c0878" providerId="LiveId" clId="{8BCFF1CA-0054-414B-9E45-14528215E5A4}" dt="2021-06-20T08:51:27.686" v="1194" actId="27636"/>
          <ac:spMkLst>
            <pc:docMk/>
            <pc:sldMk cId="95775449" sldId="269"/>
            <ac:spMk id="3" creationId="{46870546-38CB-4C07-8A8F-55DFED72C65D}"/>
          </ac:spMkLst>
        </pc:spChg>
      </pc:sldChg>
      <pc:sldChg chg="modSp new mod">
        <pc:chgData name="Ethan Swistak" userId="191963e6660c0878" providerId="LiveId" clId="{8BCFF1CA-0054-414B-9E45-14528215E5A4}" dt="2021-06-20T08:56:30.380" v="1632" actId="20577"/>
        <pc:sldMkLst>
          <pc:docMk/>
          <pc:sldMk cId="352527905" sldId="270"/>
        </pc:sldMkLst>
        <pc:spChg chg="mod">
          <ac:chgData name="Ethan Swistak" userId="191963e6660c0878" providerId="LiveId" clId="{8BCFF1CA-0054-414B-9E45-14528215E5A4}" dt="2021-06-20T08:52:34.021" v="1219" actId="20577"/>
          <ac:spMkLst>
            <pc:docMk/>
            <pc:sldMk cId="352527905" sldId="270"/>
            <ac:spMk id="2" creationId="{FFC7031C-BCE1-40CA-9EDB-61DE8A013416}"/>
          </ac:spMkLst>
        </pc:spChg>
        <pc:spChg chg="mod">
          <ac:chgData name="Ethan Swistak" userId="191963e6660c0878" providerId="LiveId" clId="{8BCFF1CA-0054-414B-9E45-14528215E5A4}" dt="2021-06-20T08:56:30.380" v="1632" actId="20577"/>
          <ac:spMkLst>
            <pc:docMk/>
            <pc:sldMk cId="352527905" sldId="270"/>
            <ac:spMk id="3" creationId="{D89845F8-3F0A-4405-986B-7537439785FC}"/>
          </ac:spMkLst>
        </pc:spChg>
      </pc:sldChg>
      <pc:sldChg chg="addSp modSp new mod ord">
        <pc:chgData name="Ethan Swistak" userId="191963e6660c0878" providerId="LiveId" clId="{8BCFF1CA-0054-414B-9E45-14528215E5A4}" dt="2021-06-20T08:57:23.026" v="1640"/>
        <pc:sldMkLst>
          <pc:docMk/>
          <pc:sldMk cId="928450045" sldId="271"/>
        </pc:sldMkLst>
        <pc:picChg chg="add mod">
          <ac:chgData name="Ethan Swistak" userId="191963e6660c0878" providerId="LiveId" clId="{8BCFF1CA-0054-414B-9E45-14528215E5A4}" dt="2021-06-20T08:57:16.394" v="1638" actId="14100"/>
          <ac:picMkLst>
            <pc:docMk/>
            <pc:sldMk cId="928450045" sldId="271"/>
            <ac:picMk id="5" creationId="{C96C9024-EB95-4A75-BD43-3DA701EFC4CA}"/>
          </ac:picMkLst>
        </pc:picChg>
      </pc:sldChg>
      <pc:sldChg chg="addSp delSp modSp new mod">
        <pc:chgData name="Ethan Swistak" userId="191963e6660c0878" providerId="LiveId" clId="{8BCFF1CA-0054-414B-9E45-14528215E5A4}" dt="2021-06-20T08:58:51.107" v="1652" actId="1076"/>
        <pc:sldMkLst>
          <pc:docMk/>
          <pc:sldMk cId="1015758084" sldId="272"/>
        </pc:sldMkLst>
        <pc:spChg chg="add del">
          <ac:chgData name="Ethan Swistak" userId="191963e6660c0878" providerId="LiveId" clId="{8BCFF1CA-0054-414B-9E45-14528215E5A4}" dt="2021-06-20T08:58:02.178" v="1643" actId="22"/>
          <ac:spMkLst>
            <pc:docMk/>
            <pc:sldMk cId="1015758084" sldId="272"/>
            <ac:spMk id="5" creationId="{3B041678-E5DE-44E4-96DB-04FCFCEA5B27}"/>
          </ac:spMkLst>
        </pc:spChg>
        <pc:picChg chg="add mod">
          <ac:chgData name="Ethan Swistak" userId="191963e6660c0878" providerId="LiveId" clId="{8BCFF1CA-0054-414B-9E45-14528215E5A4}" dt="2021-06-20T08:58:51.107" v="1652" actId="1076"/>
          <ac:picMkLst>
            <pc:docMk/>
            <pc:sldMk cId="1015758084" sldId="272"/>
            <ac:picMk id="7" creationId="{9873DBC5-8CE1-427C-8817-5BB2A159F434}"/>
          </ac:picMkLst>
        </pc:picChg>
        <pc:picChg chg="add mod">
          <ac:chgData name="Ethan Swistak" userId="191963e6660c0878" providerId="LiveId" clId="{8BCFF1CA-0054-414B-9E45-14528215E5A4}" dt="2021-06-20T08:58:38.079" v="1650" actId="1076"/>
          <ac:picMkLst>
            <pc:docMk/>
            <pc:sldMk cId="1015758084" sldId="272"/>
            <ac:picMk id="9" creationId="{CEE212EC-CA8D-4F11-A6E6-27545ACF7D96}"/>
          </ac:picMkLst>
        </pc:picChg>
      </pc:sldChg>
      <pc:sldChg chg="modSp new mod">
        <pc:chgData name="Ethan Swistak" userId="191963e6660c0878" providerId="LiveId" clId="{8BCFF1CA-0054-414B-9E45-14528215E5A4}" dt="2021-06-20T09:08:41.131" v="2032" actId="14100"/>
        <pc:sldMkLst>
          <pc:docMk/>
          <pc:sldMk cId="1465086272" sldId="273"/>
        </pc:sldMkLst>
        <pc:spChg chg="mod">
          <ac:chgData name="Ethan Swistak" userId="191963e6660c0878" providerId="LiveId" clId="{8BCFF1CA-0054-414B-9E45-14528215E5A4}" dt="2021-06-20T09:08:37.872" v="2031" actId="14100"/>
          <ac:spMkLst>
            <pc:docMk/>
            <pc:sldMk cId="1465086272" sldId="273"/>
            <ac:spMk id="2" creationId="{4CF9A7DB-AC67-4546-80E1-41FAE189EFC1}"/>
          </ac:spMkLst>
        </pc:spChg>
        <pc:spChg chg="mod">
          <ac:chgData name="Ethan Swistak" userId="191963e6660c0878" providerId="LiveId" clId="{8BCFF1CA-0054-414B-9E45-14528215E5A4}" dt="2021-06-20T09:08:41.131" v="2032" actId="14100"/>
          <ac:spMkLst>
            <pc:docMk/>
            <pc:sldMk cId="1465086272" sldId="273"/>
            <ac:spMk id="3" creationId="{6FE2EFA1-4686-4090-B536-23FC3DC0F8CD}"/>
          </ac:spMkLst>
        </pc:spChg>
      </pc:sldChg>
    </pc:docChg>
  </pc:docChgLst>
  <pc:docChgLst>
    <pc:chgData name="Ethan Swistak" userId="191963e6660c0878" providerId="LiveId" clId="{5753CC21-8FD3-4CA3-9F61-D65AB570D853}"/>
    <pc:docChg chg="addSld modSld">
      <pc:chgData name="Ethan Swistak" userId="191963e6660c0878" providerId="LiveId" clId="{5753CC21-8FD3-4CA3-9F61-D65AB570D853}" dt="2021-06-16T11:29:25.756" v="4" actId="1076"/>
      <pc:docMkLst>
        <pc:docMk/>
      </pc:docMkLst>
      <pc:sldChg chg="addSp delSp modSp new mod modAnim">
        <pc:chgData name="Ethan Swistak" userId="191963e6660c0878" providerId="LiveId" clId="{5753CC21-8FD3-4CA3-9F61-D65AB570D853}" dt="2021-06-16T11:29:25.756" v="4" actId="1076"/>
        <pc:sldMkLst>
          <pc:docMk/>
          <pc:sldMk cId="1174030718" sldId="268"/>
        </pc:sldMkLst>
        <pc:spChg chg="del">
          <ac:chgData name="Ethan Swistak" userId="191963e6660c0878" providerId="LiveId" clId="{5753CC21-8FD3-4CA3-9F61-D65AB570D853}" dt="2021-06-16T11:29:14.822" v="1"/>
          <ac:spMkLst>
            <pc:docMk/>
            <pc:sldMk cId="1174030718" sldId="268"/>
            <ac:spMk id="3" creationId="{010DC5B9-E197-4FB2-83FD-7E25007CD59A}"/>
          </ac:spMkLst>
        </pc:spChg>
        <pc:picChg chg="add mod">
          <ac:chgData name="Ethan Swistak" userId="191963e6660c0878" providerId="LiveId" clId="{5753CC21-8FD3-4CA3-9F61-D65AB570D853}" dt="2021-06-16T11:29:25.756" v="4" actId="1076"/>
          <ac:picMkLst>
            <pc:docMk/>
            <pc:sldMk cId="1174030718" sldId="268"/>
            <ac:picMk id="4" creationId="{7097CC17-ED69-4414-8669-E5E56508AC7D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A0ADDB-61F7-440B-84AB-CE07FCCD4D14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634168-65A2-41D5-AF5E-6AFB0F2C2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09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34168-65A2-41D5-AF5E-6AFB0F2C28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722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34168-65A2-41D5-AF5E-6AFB0F2C28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964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890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938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44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41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5620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78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66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41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36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65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72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969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58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06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588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220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00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8F1973E-D73A-4FFE-AE89-A7C80A857CE9}" type="datetimeFigureOut">
              <a:rPr lang="en-US" smtClean="0"/>
              <a:t>6/20/2021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13F20B4-A595-485B-8BDF-A6E941D170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4271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D2B5DDC8-6CF9-406A-9DD1-FB3CEDCE30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757" b="9092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4C3E40-D33D-4C24-8F77-F35DD416BE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3700"/>
              <a:t>Using HTM to Perform Misbehavior Detection in Autonomous Vehicle Platoons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60FC03-D554-413E-A003-520208A5D6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045508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Ethan Swistak and Tushar Singhal</a:t>
            </a:r>
          </a:p>
        </p:txBody>
      </p:sp>
    </p:spTree>
    <p:extLst>
      <p:ext uri="{BB962C8B-B14F-4D97-AF65-F5344CB8AC3E}">
        <p14:creationId xmlns:p14="http://schemas.microsoft.com/office/powerpoint/2010/main" val="5614101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EFD96-76C1-4B01-8B80-F5A7C9E5A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3 – Progress Summary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0A646F05-E45C-4C9D-AB62-499532A247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450225"/>
              </p:ext>
            </p:extLst>
          </p:nvPr>
        </p:nvGraphicFramePr>
        <p:xfrm>
          <a:off x="1141411" y="2057401"/>
          <a:ext cx="99060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53000">
                  <a:extLst>
                    <a:ext uri="{9D8B030D-6E8A-4147-A177-3AD203B41FA5}">
                      <a16:colId xmlns:a16="http://schemas.microsoft.com/office/drawing/2014/main" val="1907441435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17599605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Completed This Week</a:t>
                      </a:r>
                    </a:p>
                  </a:txBody>
                  <a:tcPr marL="86139" marR="86139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To-Do</a:t>
                      </a:r>
                    </a:p>
                  </a:txBody>
                  <a:tcPr marL="86139" marR="86139"/>
                </a:tc>
                <a:extLst>
                  <a:ext uri="{0D108BD9-81ED-4DB2-BD59-A6C34878D82A}">
                    <a16:rowId xmlns:a16="http://schemas.microsoft.com/office/drawing/2014/main" val="3321322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Installed F2MD framework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Reproduced results of F2MD paper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Determined potential way to improve results</a:t>
                      </a:r>
                    </a:p>
                  </a:txBody>
                  <a:tcPr marL="86139" marR="86139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Train ML model using tiling strategy?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Implement a 10</a:t>
                      </a:r>
                      <a:r>
                        <a:rPr lang="en-US" sz="2400" baseline="30000" dirty="0"/>
                        <a:t>th</a:t>
                      </a:r>
                      <a:r>
                        <a:rPr lang="en-US" sz="2400" dirty="0"/>
                        <a:t> plausibility feature into F2MD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Compare to </a:t>
                      </a:r>
                      <a:r>
                        <a:rPr lang="en-US" sz="2400"/>
                        <a:t>SOTA results</a:t>
                      </a:r>
                      <a:endParaRPr lang="en-US" sz="24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2400" dirty="0"/>
                    </a:p>
                  </a:txBody>
                  <a:tcPr marL="86139" marR="86139"/>
                </a:tc>
                <a:extLst>
                  <a:ext uri="{0D108BD9-81ED-4DB2-BD59-A6C34878D82A}">
                    <a16:rowId xmlns:a16="http://schemas.microsoft.com/office/drawing/2014/main" val="570831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7032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D4BFB-F60D-4C8F-86C6-DCF61AFCF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911469"/>
          </a:xfrm>
        </p:spPr>
        <p:txBody>
          <a:bodyPr/>
          <a:lstStyle/>
          <a:p>
            <a:r>
              <a:rPr lang="en-US" dirty="0"/>
              <a:t>F2MD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70546-38CB-4C07-8A8F-55DFED72C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21069"/>
            <a:ext cx="9905998" cy="427013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Cooperative Intelligent Transport System(C-ITS)</a:t>
            </a:r>
          </a:p>
          <a:p>
            <a:r>
              <a:rPr lang="en-US" dirty="0"/>
              <a:t>Upon entering the area of a Vehicular Ad-Hoc Network(VANET), credentials are transmitted to a Public Key Infrastructure(PKI) for verification</a:t>
            </a:r>
          </a:p>
          <a:p>
            <a:r>
              <a:rPr lang="en-US" dirty="0"/>
              <a:t>Vehicle will begin to transmit basic safety messages(BSM) from it’s Onboard Unit(OBU) over the VANET through various Road Side Units(RSU’s)</a:t>
            </a:r>
          </a:p>
          <a:p>
            <a:pPr marL="0" indent="0">
              <a:buNone/>
            </a:pPr>
            <a:r>
              <a:rPr lang="en-US" dirty="0"/>
              <a:t>Misbehavior Detection(MBD)</a:t>
            </a:r>
          </a:p>
          <a:p>
            <a:r>
              <a:rPr lang="en-US" dirty="0"/>
              <a:t>Local vehicles assign plausibility score to each message received</a:t>
            </a:r>
          </a:p>
          <a:p>
            <a:r>
              <a:rPr lang="en-US" dirty="0"/>
              <a:t>An MB algorithm analyzes these features to decide if any should be reported to Misbehavior authority(MA)</a:t>
            </a:r>
          </a:p>
          <a:p>
            <a:r>
              <a:rPr lang="en-US" dirty="0"/>
              <a:t>MA investigates event either through human analysis or further processing. This usually involves assigning a trust score to various entities</a:t>
            </a:r>
          </a:p>
          <a:p>
            <a:r>
              <a:rPr lang="en-US" dirty="0"/>
              <a:t>MA will possibly file a certificate revocation request, warning, or other action if the misbehavior persists and is verified.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75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A3AA2-ADCD-4F84-92C1-DE2C2AB41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BC0A0-851B-42FA-BD37-2401A90C5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6C9024-EB95-4A75-BD43-3DA701EFC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330539"/>
            <a:ext cx="10112742" cy="640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5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7031C-BCE1-40CA-9EDB-61DE8A013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F2MD Framework-2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845F8-3F0A-4405-986B-753743978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Input Dataset – GPS data for real vehicles in a given area</a:t>
            </a:r>
          </a:p>
          <a:p>
            <a:r>
              <a:rPr lang="en-US" dirty="0"/>
              <a:t>C-ITS network messages are simulated</a:t>
            </a:r>
          </a:p>
          <a:p>
            <a:r>
              <a:rPr lang="en-US" dirty="0"/>
              <a:t>Attack server simulates malfunctions and attacks</a:t>
            </a:r>
          </a:p>
          <a:p>
            <a:r>
              <a:rPr lang="en-US" dirty="0"/>
              <a:t>Misbehavior Detection</a:t>
            </a:r>
          </a:p>
          <a:p>
            <a:pPr lvl="1"/>
            <a:r>
              <a:rPr lang="en-US" dirty="0"/>
              <a:t>Basic plausibility and consistency checks</a:t>
            </a:r>
          </a:p>
          <a:p>
            <a:pPr lvl="1"/>
            <a:r>
              <a:rPr lang="en-US" dirty="0"/>
              <a:t>Local misbehavior detection</a:t>
            </a:r>
          </a:p>
          <a:p>
            <a:pPr lvl="1"/>
            <a:r>
              <a:rPr lang="en-US" dirty="0" err="1"/>
              <a:t>Misbevior</a:t>
            </a:r>
            <a:r>
              <a:rPr lang="en-US" dirty="0"/>
              <a:t> authority server</a:t>
            </a:r>
          </a:p>
          <a:p>
            <a:pPr lvl="1"/>
            <a:r>
              <a:rPr lang="en-US" dirty="0"/>
              <a:t>Web application server</a:t>
            </a:r>
          </a:p>
        </p:txBody>
      </p:sp>
    </p:spTree>
    <p:extLst>
      <p:ext uri="{BB962C8B-B14F-4D97-AF65-F5344CB8AC3E}">
        <p14:creationId xmlns:p14="http://schemas.microsoft.com/office/powerpoint/2010/main" val="352527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05965-390E-46EC-AE07-28C1FB05E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86555-17E9-45F9-9111-C3F2B6057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73DBC5-8CE1-427C-8817-5BB2A159F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53" y="173215"/>
            <a:ext cx="5225501" cy="63141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E212EC-CA8D-4F11-A6E6-27545ACF7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948" y="176238"/>
            <a:ext cx="4598377" cy="631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58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9A7DB-AC67-4546-80E1-41FAE189E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104900"/>
          </a:xfrm>
        </p:spPr>
        <p:txBody>
          <a:bodyPr/>
          <a:lstStyle/>
          <a:p>
            <a:r>
              <a:rPr lang="en-US" dirty="0"/>
              <a:t>F2MD Framework-3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2EFA1-4686-4090-B536-23FC3DC0F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02423"/>
            <a:ext cx="9905998" cy="3988777"/>
          </a:xfrm>
        </p:spPr>
        <p:txBody>
          <a:bodyPr/>
          <a:lstStyle/>
          <a:p>
            <a:r>
              <a:rPr lang="en-US" dirty="0"/>
              <a:t>Technologies</a:t>
            </a:r>
          </a:p>
          <a:p>
            <a:pPr lvl="1"/>
            <a:r>
              <a:rPr lang="en-US" dirty="0"/>
              <a:t>OMNET++ is a network simulation tool, in this case used to simulate a VANET</a:t>
            </a:r>
          </a:p>
          <a:p>
            <a:pPr lvl="1"/>
            <a:r>
              <a:rPr lang="en-US" dirty="0"/>
              <a:t>SUMO simulates road traffic</a:t>
            </a:r>
          </a:p>
          <a:p>
            <a:pPr lvl="1"/>
            <a:r>
              <a:rPr lang="en-US" dirty="0"/>
              <a:t>Veins uses </a:t>
            </a:r>
            <a:r>
              <a:rPr lang="en-US" dirty="0" err="1"/>
              <a:t>Omnet</a:t>
            </a:r>
            <a:r>
              <a:rPr lang="en-US" dirty="0"/>
              <a:t>++ and SUMO to simulate vehicular networks</a:t>
            </a:r>
          </a:p>
          <a:p>
            <a:pPr lvl="1"/>
            <a:r>
              <a:rPr lang="en-US" dirty="0"/>
              <a:t>Machine learning server is mainly written in </a:t>
            </a:r>
            <a:r>
              <a:rPr lang="en-US" dirty="0" err="1"/>
              <a:t>tensorflow</a:t>
            </a:r>
            <a:r>
              <a:rPr lang="en-US" dirty="0"/>
              <a:t>, pascal used for real time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465086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411CD-CBBC-432F-8515-9B39FFF4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due.actuated.sumocfg - SUMO 1.4.0 2021-06-16 13-22-48_Trim">
            <a:hlinkClick r:id="" action="ppaction://media"/>
            <a:extLst>
              <a:ext uri="{FF2B5EF4-FFF2-40B4-BE49-F238E27FC236}">
                <a16:creationId xmlns:a16="http://schemas.microsoft.com/office/drawing/2014/main" id="{7097CC17-ED69-4414-8669-E5E56508AC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6294" y="338650"/>
            <a:ext cx="11196236" cy="6180699"/>
          </a:xfrm>
        </p:spPr>
      </p:pic>
    </p:spTree>
    <p:extLst>
      <p:ext uri="{BB962C8B-B14F-4D97-AF65-F5344CB8AC3E}">
        <p14:creationId xmlns:p14="http://schemas.microsoft.com/office/powerpoint/2010/main" val="1174030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C4364B-D504-4583-A9A7-016E0EB26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404" y="110271"/>
            <a:ext cx="6413722" cy="663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810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03081-F98D-49D0-9D96-C10D008AD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with F2MD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1C770-8564-4BB5-A4FB-E1061810D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Simulation takes a long time to run, possibly days</a:t>
            </a:r>
          </a:p>
          <a:p>
            <a:r>
              <a:rPr lang="en-US" dirty="0"/>
              <a:t>Large Codebase means a lot of surgery is required to try out new models </a:t>
            </a:r>
          </a:p>
          <a:p>
            <a:r>
              <a:rPr lang="en-US" dirty="0"/>
              <a:t>Designed around </a:t>
            </a:r>
            <a:r>
              <a:rPr lang="en-US" dirty="0" err="1"/>
              <a:t>tensorflow</a:t>
            </a:r>
            <a:r>
              <a:rPr lang="en-US" dirty="0"/>
              <a:t>, so need to write a custom module to handle htm</a:t>
            </a:r>
          </a:p>
          <a:p>
            <a:r>
              <a:rPr lang="en-US" dirty="0"/>
              <a:t>Preprocessed features mean we can’t use autoencoder or similar type modeling approach(HTM)</a:t>
            </a:r>
          </a:p>
          <a:p>
            <a:r>
              <a:rPr lang="en-US" dirty="0"/>
              <a:t>Too many categorical variables(tiling trick?)</a:t>
            </a:r>
          </a:p>
          <a:p>
            <a:r>
              <a:rPr lang="en-US" dirty="0"/>
              <a:t>Potential solution: Add “tile anomaly score” to features and see if it improves performance of existing model</a:t>
            </a:r>
          </a:p>
        </p:txBody>
      </p:sp>
    </p:spTree>
    <p:extLst>
      <p:ext uri="{BB962C8B-B14F-4D97-AF65-F5344CB8AC3E}">
        <p14:creationId xmlns:p14="http://schemas.microsoft.com/office/powerpoint/2010/main" val="37517011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934</TotalTime>
  <Words>370</Words>
  <Application>Microsoft Office PowerPoint</Application>
  <PresentationFormat>Widescreen</PresentationFormat>
  <Paragraphs>44</Paragraphs>
  <Slides>10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Mesh</vt:lpstr>
      <vt:lpstr>Using HTM to Perform Misbehavior Detection in Autonomous Vehicle Platoons</vt:lpstr>
      <vt:lpstr>F2MD Framework</vt:lpstr>
      <vt:lpstr>PowerPoint Presentation</vt:lpstr>
      <vt:lpstr>F2MD Framework-2</vt:lpstr>
      <vt:lpstr>PowerPoint Presentation</vt:lpstr>
      <vt:lpstr>F2MD Framework-3</vt:lpstr>
      <vt:lpstr>PowerPoint Presentation</vt:lpstr>
      <vt:lpstr>PowerPoint Presentation</vt:lpstr>
      <vt:lpstr>Challenges with F2MD</vt:lpstr>
      <vt:lpstr>Week 3 – Progress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HTM to Perform Misbehavior Detection in Autonomous Vehicle Platoons</dc:title>
  <dc:creator>Ethan Swistak</dc:creator>
  <cp:lastModifiedBy>Ethan Swistak</cp:lastModifiedBy>
  <cp:revision>12</cp:revision>
  <dcterms:created xsi:type="dcterms:W3CDTF">2021-05-03T07:31:41Z</dcterms:created>
  <dcterms:modified xsi:type="dcterms:W3CDTF">2021-06-20T09:45:23Z</dcterms:modified>
</cp:coreProperties>
</file>

<file path=docProps/thumbnail.jpeg>
</file>